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237" y="3138487"/>
            <a:ext cx="61055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085975"/>
            <a:ext cx="111823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02510"/>
            <a:ext cx="2016224" cy="15386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2934957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63916" y="3402510"/>
            <a:ext cx="2016224" cy="15386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48092" y="2934957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79794" y="3402510"/>
            <a:ext cx="2016224" cy="15386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63970" y="2934957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22994" y="3402510"/>
            <a:ext cx="2016224" cy="15386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07170" y="2934957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24000"/>
            <a:ext cx="108394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4725144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82951" y="3972789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1751" y="3926490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776" y="692696"/>
            <a:ext cx="11017224" cy="38171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509829"/>
            <a:ext cx="5852335" cy="16643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3356991"/>
            <a:ext cx="5256584" cy="115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3" y="5151067"/>
            <a:ext cx="5636311" cy="115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828925"/>
            <a:ext cx="11477625" cy="120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645024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2026-02-25T06:06:05Z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